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anose="020F0502020204030204" pitchFamily="2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81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Transfer Learning for Poultry Disease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 K. Vaishnavi</a:t>
            </a:r>
            <a:endParaRPr lang="en-US" sz="175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9D642E6-C743-D2B8-FDEA-E6CAEFB414C4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0193"/>
            <a:ext cx="11433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Challenge: Timely Poultry Disease Diagnosis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6260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Farmers struggle with identifying poultry diseases promptly.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66260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Limited Vet Access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Remote areas face challenges in accessing veterinary services.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66260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Economic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Delayed diagnosis leads to significant financial losses and disease spread.</a:t>
            </a:r>
            <a:endParaRPr lang="en-US" sz="1750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AABF603D-0E5A-ED7C-4614-964E2106EBEF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0871886-8EFC-18CC-ACF6-088FB3CAEF1A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9815" y="566976"/>
            <a:ext cx="929925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Our Solution: AI-Powered Mobile Diagnosis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AI-based mobile application leveraging transfer learning for rapid disease classification.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0668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upload images or input symptoms.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4688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predicts disease with treatment suggestions.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2" y="1811494"/>
            <a:ext cx="6342102" cy="6342102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ABB0B156-01AB-A4BE-7422-A096BDE2276B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D396B2E-5B62-335D-738B-09AD12B2A927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3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Disease Categories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57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173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Salmonella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66402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Symptoms: Diarrhea, weakness.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30906" y="41062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Impact: High mortality rates.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0957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8194000" y="3173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Newcastle Disease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194000" y="366402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Symptoms: Respiratory issues, tremors.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194000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Impact: Drop in egg production.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Coccidiosis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Symptoms: Bloody droppings, weight loss, lethargy.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530906" y="5933242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Impact: Severe growth retardation.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94000" y="549104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 disease indicators present.</a:t>
            </a:r>
            <a:endParaRPr lang="en-US" sz="1750" dirty="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2FBF137-C586-D844-77E8-9596CAF3C8B2}"/>
              </a:ext>
            </a:extLst>
          </p:cNvPr>
          <p:cNvSpPr/>
          <p:nvPr/>
        </p:nvSpPr>
        <p:spPr>
          <a:xfrm flipH="1">
            <a:off x="12099073" y="5765180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01F9752-61A7-5FCD-B6E4-82CF36572344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5762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Real-World 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Rural Outbreak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Farmer inputs symptoms, AI detects Coccidiosis. Swift action prevents widespread loss.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Commercial Farm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Daily checks identify early Newcastle Disease. Section quarantined, preventing major outbreak.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Veterinary Education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Students use app for simulated diagnosis, learning disease features and treatment hands-on.</a:t>
            </a:r>
            <a:endParaRPr lang="en-US" sz="1750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89C56CD-E7CB-4FB7-3A2B-DDDF9DDC2FB5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DA2298B-C7DC-34BB-44DB-672B2ACF7A73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0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8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core components of the poultry disease classification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Backend: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049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Flask for API handling.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63049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HTML + CSS for user interface.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5723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630495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Transfer learning (CNN) for classification.</a:t>
            </a:r>
            <a:endParaRPr lang="en-US" sz="175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6D8001B-944F-CFDD-918E-0E5A1B820532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172272CF-5D37-EB65-116E-BFB923481B39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8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1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accuracy of our AI model during various stages of development.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42529"/>
            <a:ext cx="3248858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042529"/>
            <a:ext cx="3190280" cy="283488"/>
          </a:xfrm>
          <a:prstGeom prst="roundRect">
            <a:avLst>
              <a:gd name="adj" fmla="val 12002"/>
            </a:avLst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4212669" y="4042529"/>
            <a:ext cx="7397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98.2%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Training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precision during model training.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042529"/>
            <a:ext cx="3262670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4042529"/>
            <a:ext cx="3086457" cy="283488"/>
          </a:xfrm>
          <a:prstGeom prst="roundRect">
            <a:avLst>
              <a:gd name="adj" fmla="val 12002"/>
            </a:avLst>
          </a:prstGeom>
          <a:solidFill>
            <a:srgbClr val="2150FE"/>
          </a:solidFill>
          <a:ln/>
        </p:spPr>
      </p:sp>
      <p:sp>
        <p:nvSpPr>
          <p:cNvPr id="11" name="Text 9"/>
          <p:cNvSpPr/>
          <p:nvPr/>
        </p:nvSpPr>
        <p:spPr>
          <a:xfrm>
            <a:off x="8668583" y="4042529"/>
            <a:ext cx="72592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94.6%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Validation Accuracy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performance on unseen data.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042529"/>
            <a:ext cx="3280410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5" name="Shape 13"/>
          <p:cNvSpPr/>
          <p:nvPr/>
        </p:nvSpPr>
        <p:spPr>
          <a:xfrm>
            <a:off x="9677995" y="4042529"/>
            <a:ext cx="3126224" cy="283488"/>
          </a:xfrm>
          <a:prstGeom prst="roundRect">
            <a:avLst>
              <a:gd name="adj" fmla="val 12002"/>
            </a:avLst>
          </a:prstGeom>
          <a:solidFill>
            <a:srgbClr val="2150FE"/>
          </a:solidFill>
          <a:ln/>
        </p:spPr>
      </p:sp>
      <p:sp>
        <p:nvSpPr>
          <p:cNvPr id="16" name="Text 14"/>
          <p:cNvSpPr/>
          <p:nvPr/>
        </p:nvSpPr>
        <p:spPr>
          <a:xfrm>
            <a:off x="13128427" y="4042529"/>
            <a:ext cx="7081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95.3%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Fine-Tuned Accuracy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Improved accuracy after fine-tuning.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717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results demonstrate the robust diagnostic capability of the system.</a:t>
            </a:r>
            <a:endParaRPr lang="en-US" sz="1750" dirty="0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A51F2B4E-3EC1-C9DB-C8E8-04DA313F9775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9145E2FB-CEBA-4D8E-4AF2-0846C6F94C30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7143"/>
            <a:ext cx="7732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2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404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✅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Faster disease diagnosis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1480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✅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Farmer empowerment and education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407581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⚠️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Limited to trained diseases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6501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⚠️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Requires quality images for 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182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7640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disease categories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062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Android/iOS versions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484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voice-based input/output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906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dosage recommendations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5328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multilingual support</a:t>
            </a:r>
            <a:endParaRPr lang="en-US" sz="1750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B9D91845-30AC-7E5F-3A87-13EBA541EBCD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4BDC2C7-3E19-0C35-C6CB-BB4763752ABD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59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479846" y="38623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DFC6075-A204-BB38-5247-7D50FC5FC53F}"/>
              </a:ext>
            </a:extLst>
          </p:cNvPr>
          <p:cNvSpPr/>
          <p:nvPr/>
        </p:nvSpPr>
        <p:spPr>
          <a:xfrm flipH="1">
            <a:off x="12099073" y="5754029"/>
            <a:ext cx="2531327" cy="2475571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B2337A2-E52F-4179-0809-397E19AAC2F9}"/>
              </a:ext>
            </a:extLst>
          </p:cNvPr>
          <p:cNvSpPr/>
          <p:nvPr/>
        </p:nvSpPr>
        <p:spPr>
          <a:xfrm flipV="1">
            <a:off x="-1" y="0"/>
            <a:ext cx="3044283" cy="2201107"/>
          </a:xfrm>
          <a:prstGeom prst="rt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340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Crimson Pro Semi Bold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Chinmai Kattamuru</cp:lastModifiedBy>
  <cp:revision>2</cp:revision>
  <dcterms:created xsi:type="dcterms:W3CDTF">2025-07-08T05:06:55Z</dcterms:created>
  <dcterms:modified xsi:type="dcterms:W3CDTF">2025-07-08T05:10:40Z</dcterms:modified>
</cp:coreProperties>
</file>